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247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8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91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79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47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541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689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66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68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0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15F9-1071-4752-96F4-BDAB9D7B3AF9}" type="datetimeFigureOut">
              <a:rPr lang="es-CO" smtClean="0"/>
              <a:t>24/02/2026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8A38-3EB7-4034-B3C1-02B1CF0137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6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57CEB3F-8051-0029-B80C-A26D0CFC7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249742-566B-4ED5-A131-623E9C59E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01" y="128169"/>
            <a:ext cx="2609314" cy="9083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02E5C7-39F3-E845-BC6C-026418335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476" y="1059743"/>
            <a:ext cx="9089047" cy="482090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5C01DB4-71A1-816E-DC71-BA2BAC9D8194}"/>
              </a:ext>
            </a:extLst>
          </p:cNvPr>
          <p:cNvSpPr/>
          <p:nvPr/>
        </p:nvSpPr>
        <p:spPr>
          <a:xfrm>
            <a:off x="7633252" y="1066588"/>
            <a:ext cx="2928731" cy="864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71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57CEB3F-8051-0029-B80C-A26D0CFC7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378A82-E940-4944-9225-214A505E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44" y="63828"/>
            <a:ext cx="2609314" cy="9083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165388-8888-7DAD-F93A-66335C6E2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835" y="706688"/>
            <a:ext cx="7924799" cy="5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57CEB3F-8051-0029-B80C-A26D0CFC7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426095-EF5B-4832-8A02-78A3FC8A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8F89FE-DD46-838A-2360-08A438B6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9" y="1245705"/>
            <a:ext cx="8751625" cy="36062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72CD4FB-9EA4-7DC4-91BA-5D473B2F0A83}"/>
              </a:ext>
            </a:extLst>
          </p:cNvPr>
          <p:cNvSpPr/>
          <p:nvPr/>
        </p:nvSpPr>
        <p:spPr>
          <a:xfrm>
            <a:off x="7063409" y="1245704"/>
            <a:ext cx="2928731" cy="9011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712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1A462-8C35-8D75-76A9-AEF830D47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BF494F1D-C4EC-F400-D9BB-85FD317D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8A9E07-C0AB-7C8F-7B7F-9946CBC76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DBCFFB-AB77-344E-C23C-E6806A2EC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705" y="867017"/>
            <a:ext cx="9140590" cy="50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7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373D-19B8-B971-F679-8C1B405E2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D1B337D8-6F81-777B-B396-D3AD3290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D7DA86-F687-1BD2-1190-C213ECD8E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705E36-0BD3-150A-11E8-FA5F9F298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67" y="1066587"/>
            <a:ext cx="10207294" cy="42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EB382-4C70-9CF3-E7D3-642736AEA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87A80871-16D5-6140-C819-81267F0AD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BAC1FA-E734-1FA0-CE19-43D1422BD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46F7BA-4BC1-CB58-1D37-93A9DFF20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025" y="1066587"/>
            <a:ext cx="9330523" cy="37346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49A2925-3731-0476-9D5C-993B2268FF88}"/>
              </a:ext>
            </a:extLst>
          </p:cNvPr>
          <p:cNvSpPr/>
          <p:nvPr/>
        </p:nvSpPr>
        <p:spPr>
          <a:xfrm>
            <a:off x="7593495" y="1179443"/>
            <a:ext cx="2928731" cy="936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611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E61E-21B2-6FBE-0EC8-B60E6C59D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DF1F311-601F-CE56-DC59-11F99A2B5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990A88-3F54-DA76-2320-EBC55FCC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B1984A-36E6-8AEC-E467-9FB21476E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34" y="901149"/>
            <a:ext cx="8944817" cy="45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9BA56-67E8-6B87-6152-7FAB31F8F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55573359-D24F-AF7D-0E05-97C4DBE8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20D2C7-6D31-2BFC-AA08-56760737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D247AC-A203-BD51-D828-DB0166582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923119"/>
            <a:ext cx="9462053" cy="48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2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D42D0-A14A-5D0B-B3EA-9F4E2D599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23AEF9F1-5FA5-72F0-C866-3904EF49A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5991780"/>
            <a:ext cx="11810126" cy="7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9921EB-28A6-0737-166D-2FE0F449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6" y="158204"/>
            <a:ext cx="2609314" cy="9083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9AC204-551D-D666-097D-F91A7707D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283" y="1172303"/>
            <a:ext cx="8600134" cy="42607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1F653EC-ED19-11EA-4420-4BF2B8647932}"/>
              </a:ext>
            </a:extLst>
          </p:cNvPr>
          <p:cNvSpPr/>
          <p:nvPr/>
        </p:nvSpPr>
        <p:spPr>
          <a:xfrm>
            <a:off x="7633252" y="1066588"/>
            <a:ext cx="2928731" cy="864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585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Fanny</dc:creator>
  <cp:lastModifiedBy>Nata</cp:lastModifiedBy>
  <cp:revision>10</cp:revision>
  <dcterms:created xsi:type="dcterms:W3CDTF">2025-08-27T14:01:06Z</dcterms:created>
  <dcterms:modified xsi:type="dcterms:W3CDTF">2026-02-24T22:06:14Z</dcterms:modified>
</cp:coreProperties>
</file>